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notesMasterIdLst>
    <p:notesMasterId r:id="rId35"/>
  </p:notesMasterIdLst>
  <p:sldIdLst>
    <p:sldId id="324" r:id="rId2"/>
    <p:sldId id="262" r:id="rId3"/>
    <p:sldId id="325" r:id="rId4"/>
    <p:sldId id="264" r:id="rId5"/>
    <p:sldId id="265" r:id="rId6"/>
    <p:sldId id="266" r:id="rId7"/>
    <p:sldId id="329" r:id="rId8"/>
    <p:sldId id="316" r:id="rId9"/>
    <p:sldId id="269" r:id="rId10"/>
    <p:sldId id="298" r:id="rId11"/>
    <p:sldId id="271" r:id="rId12"/>
    <p:sldId id="272" r:id="rId13"/>
    <p:sldId id="273" r:id="rId14"/>
    <p:sldId id="299" r:id="rId15"/>
    <p:sldId id="300" r:id="rId16"/>
    <p:sldId id="301" r:id="rId17"/>
    <p:sldId id="310" r:id="rId18"/>
    <p:sldId id="313" r:id="rId19"/>
    <p:sldId id="311" r:id="rId20"/>
    <p:sldId id="303" r:id="rId21"/>
    <p:sldId id="304" r:id="rId22"/>
    <p:sldId id="277" r:id="rId23"/>
    <p:sldId id="308" r:id="rId24"/>
    <p:sldId id="322" r:id="rId25"/>
    <p:sldId id="274" r:id="rId26"/>
    <p:sldId id="278" r:id="rId27"/>
    <p:sldId id="280" r:id="rId28"/>
    <p:sldId id="309" r:id="rId29"/>
    <p:sldId id="281" r:id="rId30"/>
    <p:sldId id="327" r:id="rId31"/>
    <p:sldId id="328" r:id="rId32"/>
    <p:sldId id="323" r:id="rId33"/>
    <p:sldId id="32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94180" autoAdjust="0"/>
  </p:normalViewPr>
  <p:slideViewPr>
    <p:cSldViewPr snapToGrid="0">
      <p:cViewPr varScale="1">
        <p:scale>
          <a:sx n="67" d="100"/>
          <a:sy n="67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08574-23D6-4E96-B4CB-B1D6D42F3A64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9DA3E-3285-453A-8862-1AA1B3DD6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9DA3E-3285-453A-8862-1AA1B3DD66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7084-C1D2-36EE-E476-44937FFCC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F186C-A2BC-3610-D9B6-6FB82FA72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5702A-29AC-8405-5A45-16A48874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40D7-B98A-AE89-49C1-09B27558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7FF4-89FC-1C8C-1CB6-37366039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6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8D1C-1D35-B3CC-2D11-F2297E5C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EE9E1-7E8A-E7E9-76BC-B973B17D7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780AE-B76F-179B-AD03-CC575F15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3F53-264D-C9A7-7A94-7E8AC066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0C02-7003-200F-5D6C-6DC38D97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F27CD-A070-9853-9125-A1A406A17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D6A5B-72DC-142A-AF4A-6573D76BC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E5B9F-B3BB-2994-0745-30BC1E70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E12D-4C9A-3076-FEEA-6FCF617D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DA1F-A4F0-A78A-1C56-ACF3CFDB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3596-93DF-3198-D448-A3792657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DA53-BFE5-49C9-CC31-D20CE618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7184E-92ED-D43E-D24C-4208E7B3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78018-3680-190A-519A-C90BE6B0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77180-2AE9-1057-3528-90AE48BF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0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208E-04CA-EE0D-EB24-A51436AA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F1305-A577-E2C9-D034-46696554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4FEC-2966-796E-0E8D-4807C198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5082-44E9-212F-FE38-CCC45574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1A16-3F0C-9D0E-4AC6-3DF345AE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0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7E9B-7577-37B5-1978-61C58A7E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7D8-1CF9-B853-D259-11BFF9FAA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CEEEE-8CF9-5D1F-7B50-A4E1E6E5D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C8CA7-3DC4-476D-41DC-18D11345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B3709-1163-67DF-0788-DE9932D3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8ADD3-4BCA-7795-A860-051A63E8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F8CB-B4C4-ADDD-1081-4668913A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CC58-F653-CDCA-3093-83C63A9C2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A2832-ACE8-D51A-14F8-1E305962F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BFA71-3305-5BD6-DA44-41714010D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9607-27E3-2C01-6512-9FBC29474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CF767-6FF8-9441-47AE-F81AD79C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32B45-8554-C83A-6D91-88C88F07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C28A6-A44B-AEB5-3C8D-1C422ABC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7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CEDA-32FE-8D0C-AD19-3F915D3E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43197-1858-65C8-A674-EC029C1D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8DB24-4893-E950-3DCA-5C214B50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DB607-9500-1545-74E9-208CC24E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64F30-778B-53CA-527E-05F324D1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ADF87-24DB-AD40-BD6E-E7A619F5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7A235-1E38-ADAF-B5A8-6256D181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CC71-3BBB-4A97-B67C-2A52A4C16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7845-796C-D855-67A6-64C626C11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A975A-D191-8E1E-EA60-8540B620B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AE73-796C-D22D-B55C-6F36EAA33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AF914-2E02-B489-5A6E-365A6C38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27DAF-A9AC-78EA-8C3C-D3A873CD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7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A001-8F2D-5073-40C8-DAA01121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22CF5-0545-BEEA-47FE-A2EA8742C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AAB02-3616-9E81-8C98-D9B04DABB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C371A-8B68-73EA-FD85-50107BE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1A3CC-46E3-0C11-7779-DDCF8562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30939-1B7C-FDAB-1027-59E900B1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3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3C4C8-F57D-BEBB-801C-9EB5656F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5AEF9-D34F-4124-F815-9263156FD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7F89B-C41B-94EB-97E0-3CA058D75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FA2C4-227B-4A09-849A-53C9273CF89E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56BC-DF09-DB91-6806-E6578243C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F5912-04B9-C362-5D5F-4AEBE5826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AF6A-A79C-4879-8E07-345026477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8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4AA-4742-39E9-6205-E34BEDA7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+mn-lt"/>
                <a:cs typeface="Arial" panose="020B0604020202020204" pitchFamily="34" charset="0"/>
              </a:rPr>
              <a:t>BÁO CÁO HỌC PHẦN THỰC TẬP THỰC TẾ (CT471)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026C-F833-BAC9-126C-307B840EB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33600"/>
            <a:ext cx="12192000" cy="1566863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3600" b="1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7300" b="1">
                <a:cs typeface="Arial" panose="020B0604020202020204" pitchFamily="34" charset="0"/>
              </a:rPr>
              <a:t>Đề tài: Xây dựng website thương mại điện tử</a:t>
            </a:r>
          </a:p>
          <a:p>
            <a:pPr marL="0" indent="0">
              <a:buNone/>
            </a:pPr>
            <a:endParaRPr lang="en-US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200"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4BE51-8912-4A91-06CB-2C1124805FC0}"/>
              </a:ext>
            </a:extLst>
          </p:cNvPr>
          <p:cNvSpPr txBox="1"/>
          <p:nvPr/>
        </p:nvSpPr>
        <p:spPr>
          <a:xfrm>
            <a:off x="6725265" y="4014788"/>
            <a:ext cx="5466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cs typeface="Arial" panose="020B0604020202020204" pitchFamily="34" charset="0"/>
              </a:rPr>
              <a:t>Sinh viên thực hiện: </a:t>
            </a:r>
            <a:r>
              <a:rPr lang="en-US" sz="2000">
                <a:cs typeface="Arial" panose="020B0604020202020204" pitchFamily="34" charset="0"/>
              </a:rPr>
              <a:t>Phạm Hửu Trí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cs typeface="Arial" panose="020B0604020202020204" pitchFamily="34" charset="0"/>
              </a:rPr>
              <a:t>		       Phan Huỳnh My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cs typeface="Arial" panose="020B0604020202020204" pitchFamily="34" charset="0"/>
              </a:rPr>
              <a:t>		        Nguyễn Tấn Đức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>
                <a:cs typeface="Arial" panose="020B0604020202020204" pitchFamily="34" charset="0"/>
              </a:rPr>
              <a:t>		                   Nguyễn Trường Thạnh</a:t>
            </a:r>
            <a:r>
              <a:rPr lang="en-US" sz="1800">
                <a:cs typeface="Arial" panose="020B0604020202020204" pitchFamily="34" charset="0"/>
              </a:rPr>
              <a:t>                   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986A7-EAE8-3E49-81C5-DB0252E6B03F}"/>
              </a:ext>
            </a:extLst>
          </p:cNvPr>
          <p:cNvSpPr txBox="1"/>
          <p:nvPr/>
        </p:nvSpPr>
        <p:spPr>
          <a:xfrm>
            <a:off x="604684" y="4014788"/>
            <a:ext cx="457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cs typeface="Arial" panose="020B0604020202020204" pitchFamily="34" charset="0"/>
              </a:rPr>
              <a:t>Cán bộ hướng dẫn: </a:t>
            </a:r>
            <a:r>
              <a:rPr lang="en-US" sz="2000">
                <a:cs typeface="Arial" panose="020B0604020202020204" pitchFamily="34" charset="0"/>
              </a:rPr>
              <a:t>Trương Tuấn Anh</a:t>
            </a:r>
            <a:r>
              <a:rPr lang="en-US" sz="1800">
                <a:cs typeface="Arial" panose="020B0604020202020204" pitchFamily="34" charset="0"/>
              </a:rPr>
              <a:t>	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4C3-0667-95A5-0748-4B75157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2. Giao diện trang cửa hàng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CFB035-8A91-1919-44F5-9CD0D247D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17" y="1825625"/>
            <a:ext cx="3322966" cy="4351338"/>
          </a:xfrm>
        </p:spPr>
      </p:pic>
    </p:spTree>
    <p:extLst>
      <p:ext uri="{BB962C8B-B14F-4D97-AF65-F5344CB8AC3E}">
        <p14:creationId xmlns:p14="http://schemas.microsoft.com/office/powerpoint/2010/main" val="2358602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rgbClr val="6666FF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B190-7117-8957-5EAD-713909DC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3. Giao diện trang liên hệ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1E5DDC-E7CA-1FE3-3D20-01E80E290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70" y="1825625"/>
            <a:ext cx="9272659" cy="4351338"/>
          </a:xfrm>
        </p:spPr>
      </p:pic>
    </p:spTree>
    <p:extLst>
      <p:ext uri="{BB962C8B-B14F-4D97-AF65-F5344CB8AC3E}">
        <p14:creationId xmlns:p14="http://schemas.microsoft.com/office/powerpoint/2010/main" val="41875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E139-A58A-A9FA-A6A3-E02CC656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000">
                <a:latin typeface="+mn-lt"/>
                <a:cs typeface="Times New Roman" panose="02020603050405020304" pitchFamily="18" charset="0"/>
              </a:rPr>
              <a:t>Giao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>
                <a:latin typeface="+mn-lt"/>
                <a:cs typeface="Times New Roman" panose="02020603050405020304" pitchFamily="18" charset="0"/>
              </a:rPr>
              <a:t>diện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đăng nhập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081E19-CECE-16C9-4E00-4F4630EFB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062" y="1825625"/>
            <a:ext cx="9383876" cy="4351338"/>
          </a:xfrm>
        </p:spPr>
      </p:pic>
    </p:spTree>
    <p:extLst>
      <p:ext uri="{BB962C8B-B14F-4D97-AF65-F5344CB8AC3E}">
        <p14:creationId xmlns:p14="http://schemas.microsoft.com/office/powerpoint/2010/main" val="25101859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8B96-1DD1-E5E6-C6BA-F42E1660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000">
                <a:latin typeface="+mn-lt"/>
                <a:cs typeface="Times New Roman" panose="02020603050405020304" pitchFamily="18" charset="0"/>
              </a:rPr>
              <a:t>Giao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diện đăng ký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65CB0C-5A20-B4A7-00A6-648817434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835" y="1825625"/>
            <a:ext cx="9320329" cy="4351338"/>
          </a:xfrm>
        </p:spPr>
      </p:pic>
    </p:spTree>
    <p:extLst>
      <p:ext uri="{BB962C8B-B14F-4D97-AF65-F5344CB8AC3E}">
        <p14:creationId xmlns:p14="http://schemas.microsoft.com/office/powerpoint/2010/main" val="16828606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95E7-4F48-12F9-D4B7-C6F58627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6. Giao </a:t>
            </a:r>
            <a:r>
              <a:rPr lang="en-US" sz="4000">
                <a:latin typeface="+mn-lt"/>
                <a:cs typeface="Times New Roman" panose="02020603050405020304" pitchFamily="18" charset="0"/>
              </a:rPr>
              <a:t>diện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nhập mã otp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6C5C41-F8ED-0DC6-42B9-A25D6442D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508" y="1825625"/>
            <a:ext cx="7356984" cy="4351338"/>
          </a:xfrm>
        </p:spPr>
      </p:pic>
    </p:spTree>
    <p:extLst>
      <p:ext uri="{BB962C8B-B14F-4D97-AF65-F5344CB8AC3E}">
        <p14:creationId xmlns:p14="http://schemas.microsoft.com/office/powerpoint/2010/main" val="13474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5387-BE63-2438-5C76-5F2DBE10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7. Giao diện xác thực mã otp thành công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AA2AD-A1D6-1A46-8DE2-3E26810D7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62" y="2110581"/>
            <a:ext cx="9286875" cy="3781425"/>
          </a:xfrm>
        </p:spPr>
      </p:pic>
    </p:spTree>
    <p:extLst>
      <p:ext uri="{BB962C8B-B14F-4D97-AF65-F5344CB8AC3E}">
        <p14:creationId xmlns:p14="http://schemas.microsoft.com/office/powerpoint/2010/main" val="12181622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B0E3-E00E-BBB7-A634-0A2F5393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>
                <a:latin typeface="+mn-lt"/>
                <a:cs typeface="Times New Roman" panose="02020603050405020304" pitchFamily="18" charset="0"/>
              </a:rPr>
              <a:t>Giao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diện gửi lại mã otp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96FA32-601A-0FF3-359A-0237AB3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0"/>
            <a:ext cx="10515600" cy="4162888"/>
          </a:xfrm>
        </p:spPr>
      </p:pic>
    </p:spTree>
    <p:extLst>
      <p:ext uri="{BB962C8B-B14F-4D97-AF65-F5344CB8AC3E}">
        <p14:creationId xmlns:p14="http://schemas.microsoft.com/office/powerpoint/2010/main" val="308804510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7DE8-70A0-8222-E568-D4A9CAD5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9. Giao diện tìm kiếm sản phẩm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1EECD6D-8141-7AE8-B6B9-3DE9DED39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06" y="1825625"/>
            <a:ext cx="8568788" cy="4351338"/>
          </a:xfrm>
        </p:spPr>
      </p:pic>
    </p:spTree>
    <p:extLst>
      <p:ext uri="{BB962C8B-B14F-4D97-AF65-F5344CB8AC3E}">
        <p14:creationId xmlns:p14="http://schemas.microsoft.com/office/powerpoint/2010/main" val="34169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3264-3CB5-647C-D66A-61557FE6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10. Giao diện xem nhanh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825F7-AEEC-AEFD-2CD9-BCEA14435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174" y="1825625"/>
            <a:ext cx="8943652" cy="4351338"/>
          </a:xfrm>
        </p:spPr>
      </p:pic>
    </p:spTree>
    <p:extLst>
      <p:ext uri="{BB962C8B-B14F-4D97-AF65-F5344CB8AC3E}">
        <p14:creationId xmlns:p14="http://schemas.microsoft.com/office/powerpoint/2010/main" val="317151457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4A8-8130-0CC5-DBE2-409E4120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11. Giao diện chi tiết sản phẩm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7448E-BB3F-83E6-CD8A-9DD58E487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662" y="1825625"/>
            <a:ext cx="8918675" cy="4351338"/>
          </a:xfrm>
        </p:spPr>
      </p:pic>
    </p:spTree>
    <p:extLst>
      <p:ext uri="{BB962C8B-B14F-4D97-AF65-F5344CB8AC3E}">
        <p14:creationId xmlns:p14="http://schemas.microsoft.com/office/powerpoint/2010/main" val="5078014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45774-931C-A700-679C-8C5F9F94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110"/>
            <a:ext cx="12192000" cy="861790"/>
          </a:xfrm>
        </p:spPr>
        <p:txBody>
          <a:bodyPr/>
          <a:lstStyle/>
          <a:p>
            <a:pPr algn="ctr"/>
            <a:r>
              <a:rPr lang="en-US">
                <a:latin typeface="+mn-lt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4B2B-4EDF-78EF-F568-E1D208EB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026" y="1928813"/>
            <a:ext cx="7700962" cy="45148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 </a:t>
            </a:r>
            <a:r>
              <a:rPr lang="en-US" sz="3200">
                <a:cs typeface="Times New Roman" panose="02020603050405020304" pitchFamily="18" charset="0"/>
              </a:rPr>
              <a:t>LÝ DO THỰC HIỆN ĐỀ TÀI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>
                <a:cs typeface="Times New Roman" panose="02020603050405020304" pitchFamily="18" charset="0"/>
              </a:rPr>
              <a:t> MỤC TIÊU CẦN ĐẠT ĐƯỢC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>
                <a:cs typeface="Times New Roman" panose="02020603050405020304" pitchFamily="18" charset="0"/>
              </a:rPr>
              <a:t> NGÔN NGỮ VÀ CÔNG CỤ THỰC HIỆN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>
                <a:cs typeface="Times New Roman" panose="02020603050405020304" pitchFamily="18" charset="0"/>
              </a:rPr>
              <a:t> KẾT QUẢ ĐẠT ĐƯỢC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>
                <a:cs typeface="Times New Roman" panose="02020603050405020304" pitchFamily="18" charset="0"/>
              </a:rPr>
              <a:t> KẾT LUẬN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9815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E56C-8F1B-27D0-FAF8-2F56D57F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12. Giao diện giỏ hàng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1C703-BEA6-E963-2ABF-CDAB723F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40" y="1825625"/>
            <a:ext cx="8997920" cy="4351338"/>
          </a:xfrm>
        </p:spPr>
      </p:pic>
    </p:spTree>
    <p:extLst>
      <p:ext uri="{BB962C8B-B14F-4D97-AF65-F5344CB8AC3E}">
        <p14:creationId xmlns:p14="http://schemas.microsoft.com/office/powerpoint/2010/main" val="357009177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D15E-EFD3-A75E-96CF-EB149258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13. Giao diện xóa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E4CCE-1BC5-7A64-48DE-C1AFC1839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51" y="1825625"/>
            <a:ext cx="9892697" cy="4351338"/>
          </a:xfrm>
        </p:spPr>
      </p:pic>
    </p:spTree>
    <p:extLst>
      <p:ext uri="{BB962C8B-B14F-4D97-AF65-F5344CB8AC3E}">
        <p14:creationId xmlns:p14="http://schemas.microsoft.com/office/powerpoint/2010/main" val="151286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2E39-49A1-B7F6-DBD6-4B374D41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473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14. Giao diện trang thanh toán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D8632C6-4FA2-4F6B-4F7E-94D3029D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944" y="1825625"/>
            <a:ext cx="8778112" cy="4351338"/>
          </a:xfrm>
        </p:spPr>
      </p:pic>
    </p:spTree>
    <p:extLst>
      <p:ext uri="{BB962C8B-B14F-4D97-AF65-F5344CB8AC3E}">
        <p14:creationId xmlns:p14="http://schemas.microsoft.com/office/powerpoint/2010/main" val="17910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1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0B98-E995-817E-B5CF-2DF64452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15. Giao diện phương thức thanh toán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F5B445-6612-2412-DC75-5CC0048F4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926" y="1825625"/>
            <a:ext cx="8940148" cy="4351338"/>
          </a:xfrm>
        </p:spPr>
      </p:pic>
    </p:spTree>
    <p:extLst>
      <p:ext uri="{BB962C8B-B14F-4D97-AF65-F5344CB8AC3E}">
        <p14:creationId xmlns:p14="http://schemas.microsoft.com/office/powerpoint/2010/main" val="180832004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5A78-C870-A686-518E-2B564F13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16. Giao diện thanh toán thành công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9D522B-AB59-6C16-B690-785AE504A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03" y="1825625"/>
            <a:ext cx="9071193" cy="4351338"/>
          </a:xfrm>
        </p:spPr>
      </p:pic>
    </p:spTree>
    <p:extLst>
      <p:ext uri="{BB962C8B-B14F-4D97-AF65-F5344CB8AC3E}">
        <p14:creationId xmlns:p14="http://schemas.microsoft.com/office/powerpoint/2010/main" val="386298745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96A4-3D6B-598B-8293-C1091A6E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17. Giao diện thông tin tài khoản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5CE37-6B85-E28D-D90B-AF3DF9D3B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089" y="1825625"/>
            <a:ext cx="8925821" cy="4351338"/>
          </a:xfrm>
        </p:spPr>
      </p:pic>
    </p:spTree>
    <p:extLst>
      <p:ext uri="{BB962C8B-B14F-4D97-AF65-F5344CB8AC3E}">
        <p14:creationId xmlns:p14="http://schemas.microsoft.com/office/powerpoint/2010/main" val="24860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70C7-CB66-BDD8-A166-542D5FE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18. Giao diện địa chỉ giao hàng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A9145B-E8F1-1FEA-569F-3F56CB0B4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51" y="1825625"/>
            <a:ext cx="10224497" cy="4351338"/>
          </a:xfrm>
        </p:spPr>
      </p:pic>
    </p:spTree>
    <p:extLst>
      <p:ext uri="{BB962C8B-B14F-4D97-AF65-F5344CB8AC3E}">
        <p14:creationId xmlns:p14="http://schemas.microsoft.com/office/powerpoint/2010/main" val="42309076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537A-7680-A9C2-CCDA-7680580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19. Giao diện thêm địa chỉ mới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DA898-D720-6DD1-548B-3476DF380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102" y="1825625"/>
            <a:ext cx="10135796" cy="4351338"/>
          </a:xfrm>
        </p:spPr>
      </p:pic>
    </p:spTree>
    <p:extLst>
      <p:ext uri="{BB962C8B-B14F-4D97-AF65-F5344CB8AC3E}">
        <p14:creationId xmlns:p14="http://schemas.microsoft.com/office/powerpoint/2010/main" val="24645979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EABD-55BF-D696-981D-4D945B2D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20. Giao diện sửa địa chỉ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EA6D95-9532-72D6-B385-750BF8898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102" y="1825625"/>
            <a:ext cx="10135796" cy="4351338"/>
          </a:xfrm>
        </p:spPr>
      </p:pic>
    </p:spTree>
    <p:extLst>
      <p:ext uri="{BB962C8B-B14F-4D97-AF65-F5344CB8AC3E}">
        <p14:creationId xmlns:p14="http://schemas.microsoft.com/office/powerpoint/2010/main" val="27509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C3B3-E368-B6F0-DF14-E5A3B75C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21. Giao diện danh sách các đơn hàng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93CEC5-0067-F5BF-C3B3-ABB7D0A8E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734"/>
            <a:ext cx="10515600" cy="4145120"/>
          </a:xfrm>
        </p:spPr>
      </p:pic>
    </p:spTree>
    <p:extLst>
      <p:ext uri="{BB962C8B-B14F-4D97-AF65-F5344CB8AC3E}">
        <p14:creationId xmlns:p14="http://schemas.microsoft.com/office/powerpoint/2010/main" val="37398377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FFB7-82FC-476C-FBBF-5C3122BE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/>
          <a:lstStyle/>
          <a:p>
            <a:pPr algn="ctr"/>
            <a:r>
              <a:rPr lang="en-US">
                <a:latin typeface="+mn-lt"/>
                <a:cs typeface="Times New Roman" panose="02020603050405020304" pitchFamily="18" charset="0"/>
              </a:rPr>
              <a:t>LÝ DO THỰC HIỆN ĐỀ TÀI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68073-2F6E-B6E4-43E7-A06E93A3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>
                <a:cs typeface="Times New Roman" panose="02020603050405020304" pitchFamily="18" charset="0"/>
              </a:rPr>
              <a:t>Giúp cho khách hàng dễ dàng mua sắm và lựa chọn sản phẩm mà không cần phải đến cửa hàng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>
                <a:cs typeface="Times New Roman" panose="02020603050405020304" pitchFamily="18" charset="0"/>
              </a:rPr>
              <a:t>Sự phổ biến của mua sắm trực tuyến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>
                <a:cs typeface="Times New Roman" panose="02020603050405020304" pitchFamily="18" charset="0"/>
              </a:rPr>
              <a:t>Độ linh hoạt và tiện lợi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>
                <a:cs typeface="Times New Roman" panose="02020603050405020304" pitchFamily="18" charset="0"/>
              </a:rPr>
              <a:t>Sử dụng trên nhiều nền tảng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9049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5BCC-D947-854C-4A2C-EA38111A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22. Giao diện trang quản lý tài khoản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9846AD-EB19-61AF-6777-EEC157044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760" y="1825625"/>
            <a:ext cx="9012480" cy="4351338"/>
          </a:xfrm>
        </p:spPr>
      </p:pic>
    </p:spTree>
    <p:extLst>
      <p:ext uri="{BB962C8B-B14F-4D97-AF65-F5344CB8AC3E}">
        <p14:creationId xmlns:p14="http://schemas.microsoft.com/office/powerpoint/2010/main" val="1661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C518-D762-C86F-7D8C-2DA63F88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23. Giao diện trang quản lý sản phẩm trong cửa hàng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7FBFC-6233-D3AC-84C1-7831B96AB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065" y="1825625"/>
            <a:ext cx="8805869" cy="4351338"/>
          </a:xfrm>
        </p:spPr>
      </p:pic>
    </p:spTree>
    <p:extLst>
      <p:ext uri="{BB962C8B-B14F-4D97-AF65-F5344CB8AC3E}">
        <p14:creationId xmlns:p14="http://schemas.microsoft.com/office/powerpoint/2010/main" val="25148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242-BAD0-B85A-E5AE-8B64D91F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57324"/>
          </a:xfrm>
        </p:spPr>
        <p:txBody>
          <a:bodyPr/>
          <a:lstStyle/>
          <a:p>
            <a:pPr algn="ctr"/>
            <a:r>
              <a:rPr lang="en-US">
                <a:latin typeface="+mn-lt"/>
                <a:cs typeface="Times New Roman" panose="02020603050405020304" pitchFamily="18" charset="0"/>
              </a:rPr>
              <a:t>KẾT LUẬN VÀ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EF4D-59B4-DF5C-B13D-A6E93A5CE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88" y="1085221"/>
            <a:ext cx="11263312" cy="57727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cs typeface="Times New Roman" panose="02020603050405020304" pitchFamily="18" charset="0"/>
              </a:rPr>
              <a:t>Kết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quả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đạt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được</a:t>
            </a:r>
            <a:endParaRPr lang="en-US" b="1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Đã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hoàn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thành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những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chức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năng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căn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bản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của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một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wedsite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bán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hàng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trực</a:t>
            </a:r>
            <a:r>
              <a:rPr lang="en-US">
                <a:cs typeface="Times New Roman" panose="02020603050405020304" pitchFamily="18" charset="0"/>
              </a:rPr>
              <a:t> tuyến.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Nắm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vững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các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kiến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thức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về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lập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trình</a:t>
            </a:r>
            <a:r>
              <a:rPr lang="en-US">
                <a:cs typeface="Times New Roman" panose="02020603050405020304" pitchFamily="18" charset="0"/>
              </a:rPr>
              <a:t> .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cs typeface="Times New Roman" panose="02020603050405020304" pitchFamily="18" charset="0"/>
              </a:rPr>
              <a:t>Hạn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chế</a:t>
            </a:r>
            <a:endParaRPr lang="en-US" b="1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Giao </a:t>
            </a:r>
            <a:r>
              <a:rPr lang="en-US" dirty="0" err="1">
                <a:cs typeface="Times New Roman" panose="02020603050405020304" pitchFamily="18" charset="0"/>
              </a:rPr>
              <a:t>diện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chưa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đẹp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mắt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chưa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thực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sự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hút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người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truy</a:t>
            </a:r>
            <a:r>
              <a:rPr lang="en-US">
                <a:cs typeface="Times New Roman" panose="02020603050405020304" pitchFamily="18" charset="0"/>
              </a:rPr>
              <a:t> cập.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Phần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quản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lý</a:t>
            </a:r>
            <a:r>
              <a:rPr lang="en-US" dirty="0">
                <a:cs typeface="Times New Roman" panose="02020603050405020304" pitchFamily="18" charset="0"/>
              </a:rPr>
              <a:t> admin </a:t>
            </a:r>
            <a:r>
              <a:rPr lang="en-US" dirty="0" err="1">
                <a:cs typeface="Times New Roman" panose="02020603050405020304" pitchFamily="18" charset="0"/>
              </a:rPr>
              <a:t>còn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thiếu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nhiều</a:t>
            </a:r>
            <a:r>
              <a:rPr lang="en-US">
                <a:cs typeface="Times New Roman" panose="02020603050405020304" pitchFamily="18" charset="0"/>
              </a:rPr>
              <a:t> chỗ.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cs typeface="Times New Roman" panose="02020603050405020304" pitchFamily="18" charset="0"/>
              </a:rPr>
              <a:t>Hướng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phát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triển</a:t>
            </a:r>
            <a:endParaRPr lang="en-US" b="1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Khắc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phục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những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thiếu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sót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và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lỗi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phát</a:t>
            </a:r>
            <a:r>
              <a:rPr lang="en-US">
                <a:cs typeface="Times New Roman" panose="02020603050405020304" pitchFamily="18" charset="0"/>
              </a:rPr>
              <a:t> sinh.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Hoàn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thiện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hơn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các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chức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năng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đã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đạt</a:t>
            </a:r>
            <a:r>
              <a:rPr lang="en-US">
                <a:cs typeface="Times New Roman" panose="02020603050405020304" pitchFamily="18" charset="0"/>
              </a:rPr>
              <a:t> được.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Tìm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cách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phát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triển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ứng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dụng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với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quy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mô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lớn</a:t>
            </a:r>
            <a:r>
              <a:rPr lang="en-US">
                <a:cs typeface="Times New Roman" panose="02020603050405020304" pitchFamily="18" charset="0"/>
              </a:rPr>
              <a:t> hơn.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Ngoài</a:t>
            </a:r>
            <a:r>
              <a:rPr lang="en-US" dirty="0">
                <a:cs typeface="Times New Roman" panose="02020603050405020304" pitchFamily="18" charset="0"/>
              </a:rPr>
              <a:t> ra, </a:t>
            </a:r>
            <a:r>
              <a:rPr lang="en-US" dirty="0" err="1">
                <a:cs typeface="Times New Roman" panose="02020603050405020304" pitchFamily="18" charset="0"/>
              </a:rPr>
              <a:t>có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thể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làm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cho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ứng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dụng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gần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gũi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thân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thiện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hơn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với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người</a:t>
            </a:r>
            <a:r>
              <a:rPr lang="en-US">
                <a:cs typeface="Times New Roman" panose="02020603050405020304" pitchFamily="18" charset="0"/>
              </a:rPr>
              <a:t> dùng.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F3E-CA77-558F-818D-9B958969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5421313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+mn-lt"/>
                <a:cs typeface="Times New Roman" panose="02020603050405020304" pitchFamily="18" charset="0"/>
              </a:rPr>
              <a:t>Cảm ơn anh đã lắng nge bài báo cáo của nhóm chúng em.!!!!</a:t>
            </a:r>
          </a:p>
        </p:txBody>
      </p:sp>
    </p:spTree>
    <p:extLst>
      <p:ext uri="{BB962C8B-B14F-4D97-AF65-F5344CB8AC3E}">
        <p14:creationId xmlns:p14="http://schemas.microsoft.com/office/powerpoint/2010/main" val="758310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B7C0-61D6-D8B3-1904-063E14FCB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475"/>
            <a:ext cx="12192000" cy="1271588"/>
          </a:xfrm>
        </p:spPr>
        <p:txBody>
          <a:bodyPr>
            <a:normAutofit/>
          </a:bodyPr>
          <a:lstStyle/>
          <a:p>
            <a:r>
              <a:rPr lang="en-US" sz="4400">
                <a:latin typeface="+mn-lt"/>
                <a:cs typeface="Times New Roman" panose="02020603050405020304" pitchFamily="18" charset="0"/>
              </a:rPr>
              <a:t>MỤC TIÊU CẦN ĐẠT ĐƯỢC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5DCBC-9F8B-37EC-A0D7-ABC3541B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75" y="2071687"/>
            <a:ext cx="10887075" cy="33718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cs typeface="Times New Roman" panose="02020603050405020304" pitchFamily="18" charset="0"/>
              </a:rPr>
              <a:t>Áp dụng kiến thức lập trình và cơ sở dữ liệu đã học vào một dự án cụ thể là mục tiêu quan trọng.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cs typeface="Times New Roman" panose="02020603050405020304" pitchFamily="18" charset="0"/>
              </a:rPr>
              <a:t>Tạo ra một ứng dụng có tính thực tiễn cao, sử dụng được trong thực tế hàng ngày.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cs typeface="Times New Roman" panose="02020603050405020304" pitchFamily="18" charset="0"/>
              </a:rPr>
              <a:t>Cũng cố lại kiến thức đã học ở trường và nâng cao khả năng tự học của mình.</a:t>
            </a:r>
          </a:p>
        </p:txBody>
      </p:sp>
    </p:spTree>
    <p:extLst>
      <p:ext uri="{BB962C8B-B14F-4D97-AF65-F5344CB8AC3E}">
        <p14:creationId xmlns:p14="http://schemas.microsoft.com/office/powerpoint/2010/main" val="10627924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FF19-C298-43DE-08C1-99CD44554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7200"/>
            <a:ext cx="12192000" cy="1628775"/>
          </a:xfrm>
        </p:spPr>
        <p:txBody>
          <a:bodyPr>
            <a:normAutofit/>
          </a:bodyPr>
          <a:lstStyle/>
          <a:p>
            <a:r>
              <a:rPr lang="en-US" sz="4400">
                <a:latin typeface="+mn-lt"/>
                <a:cs typeface="Times New Roman" panose="02020603050405020304" pitchFamily="18" charset="0"/>
              </a:rPr>
              <a:t>MỤC TIÊU CẦN ĐẠT ĐƯỢC</a:t>
            </a:r>
            <a:br>
              <a:rPr lang="en-US" sz="4400">
                <a:latin typeface="+mn-lt"/>
              </a:rPr>
            </a:br>
            <a:endParaRPr lang="en-US" sz="440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CA000-4A01-D9FE-6D6D-D9D756681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85" y="1587639"/>
            <a:ext cx="10948987" cy="4813161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err="1">
                <a:cs typeface="Times New Roman" panose="02020603050405020304" pitchFamily="18" charset="0"/>
              </a:rPr>
              <a:t>Tóm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tắt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năng</a:t>
            </a:r>
            <a:endParaRPr lang="en-US" sz="2800" b="1" dirty="0">
              <a:cs typeface="Times New Roman" panose="02020603050405020304" pitchFamily="18" charset="0"/>
            </a:endParaRPr>
          </a:p>
          <a:p>
            <a:pPr marL="319088" indent="-319088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Đăng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nhập</a:t>
            </a:r>
            <a:r>
              <a:rPr lang="en-US" sz="2800" dirty="0">
                <a:cs typeface="Times New Roman" panose="02020603050405020304" pitchFamily="18" charset="0"/>
              </a:rPr>
              <a:t>, </a:t>
            </a:r>
            <a:r>
              <a:rPr lang="en-US" sz="2800" err="1">
                <a:cs typeface="Times New Roman" panose="02020603050405020304" pitchFamily="18" charset="0"/>
              </a:rPr>
              <a:t>đăng</a:t>
            </a:r>
            <a:r>
              <a:rPr lang="en-US" sz="2800">
                <a:cs typeface="Times New Roman" panose="02020603050405020304" pitchFamily="18" charset="0"/>
              </a:rPr>
              <a:t> ký.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Hiển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thị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cho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dùng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err="1">
                <a:cs typeface="Times New Roman" panose="02020603050405020304" pitchFamily="18" charset="0"/>
              </a:rPr>
              <a:t>Giỏ</a:t>
            </a:r>
            <a:r>
              <a:rPr lang="en-US" sz="2800">
                <a:cs typeface="Times New Roman" panose="02020603050405020304" pitchFamily="18" charset="0"/>
              </a:rPr>
              <a:t> hàng.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Tìm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kiếm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Xem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err="1">
                <a:cs typeface="Times New Roman" panose="02020603050405020304" pitchFamily="18" charset="0"/>
              </a:rPr>
              <a:t>đơn</a:t>
            </a:r>
            <a:r>
              <a:rPr lang="en-US" sz="2800">
                <a:cs typeface="Times New Roman" panose="02020603050405020304" pitchFamily="18" charset="0"/>
              </a:rPr>
              <a:t> hàng.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Thanh </a:t>
            </a:r>
            <a:r>
              <a:rPr lang="en-US" sz="2800" err="1">
                <a:cs typeface="Times New Roman" panose="02020603050405020304" pitchFamily="18" charset="0"/>
              </a:rPr>
              <a:t>toán</a:t>
            </a:r>
            <a:r>
              <a:rPr lang="en-US" sz="2800">
                <a:cs typeface="Times New Roman" panose="02020603050405020304" pitchFamily="18" charset="0"/>
              </a:rPr>
              <a:t> Online.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567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2961-4765-3B3E-1381-BB1938092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313"/>
            <a:ext cx="12192000" cy="1000125"/>
          </a:xfrm>
        </p:spPr>
        <p:txBody>
          <a:bodyPr>
            <a:normAutofit/>
          </a:bodyPr>
          <a:lstStyle/>
          <a:p>
            <a:r>
              <a:rPr lang="en-US" sz="4400">
                <a:latin typeface="+mn-lt"/>
                <a:cs typeface="Times New Roman" panose="02020603050405020304" pitchFamily="18" charset="0"/>
              </a:rPr>
              <a:t>MỤC TIÊU CẦN ĐẠT ĐƯỢC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6DE6F-DAD7-4A08-B095-6D9E5BCB4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1543051"/>
            <a:ext cx="11891962" cy="588644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err="1"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cs typeface="Times New Roman" panose="02020603050405020304" pitchFamily="18" charset="0"/>
              </a:rPr>
              <a:t>năng</a:t>
            </a:r>
            <a:endParaRPr lang="en-US" sz="2800" b="1" dirty="0"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Khách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hàng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dùng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trang</a:t>
            </a:r>
            <a:r>
              <a:rPr lang="en-US" sz="2800" dirty="0"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cs typeface="Times New Roman" panose="02020603050405020304" pitchFamily="18" charset="0"/>
              </a:rPr>
              <a:t>bán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hàng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có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thể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trải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nghiệm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err="1">
                <a:cs typeface="Times New Roman" panose="02020603050405020304" pitchFamily="18" charset="0"/>
              </a:rPr>
              <a:t>nhiều</a:t>
            </a:r>
            <a:r>
              <a:rPr lang="en-US" sz="2800">
                <a:cs typeface="Times New Roman" panose="02020603050405020304" pitchFamily="18" charset="0"/>
              </a:rPr>
              <a:t> tính </a:t>
            </a:r>
            <a:r>
              <a:rPr lang="en-US" sz="2800" dirty="0" err="1">
                <a:cs typeface="Times New Roman" panose="02020603050405020304" pitchFamily="18" charset="0"/>
              </a:rPr>
              <a:t>năng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hữu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ít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sau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khi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đăng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nhập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vào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hệ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thống</a:t>
            </a:r>
            <a:r>
              <a:rPr lang="en-US" sz="2800" dirty="0"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dùng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có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thể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dễ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err="1">
                <a:cs typeface="Times New Roman" panose="02020603050405020304" pitchFamily="18" charset="0"/>
              </a:rPr>
              <a:t>dàng</a:t>
            </a:r>
            <a:r>
              <a:rPr lang="en-US" sz="2800">
                <a:cs typeface="Times New Roman" panose="02020603050405020304" pitchFamily="18" charset="0"/>
              </a:rPr>
              <a:t> tìm </a:t>
            </a:r>
            <a:r>
              <a:rPr lang="en-US" sz="2800" dirty="0" err="1">
                <a:cs typeface="Times New Roman" panose="02020603050405020304" pitchFamily="18" charset="0"/>
              </a:rPr>
              <a:t>kiếm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và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cũng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như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mua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muốn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mua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cs typeface="Times New Roman" panose="02020603050405020304" pitchFamily="18" charset="0"/>
              </a:rPr>
              <a:t>Giỏ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hàng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Có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chức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năng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tùy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chỉnh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số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trong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giỏ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hàng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err="1">
                <a:cs typeface="Times New Roman" panose="02020603050405020304" pitchFamily="18" charset="0"/>
              </a:rPr>
              <a:t>thêm</a:t>
            </a:r>
            <a:r>
              <a:rPr lang="en-US" sz="2800">
                <a:cs typeface="Times New Roman" panose="02020603050405020304" pitchFamily="18" charset="0"/>
              </a:rPr>
              <a:t> sản.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và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xóa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sản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phẩm</a:t>
            </a:r>
            <a:r>
              <a:rPr lang="en-US" sz="2800" dirty="0"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cs typeface="Times New Roman" panose="02020603050405020304" pitchFamily="18" charset="0"/>
              </a:rPr>
              <a:t>khỏi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giỏ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hàng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Thanh </a:t>
            </a:r>
            <a:r>
              <a:rPr lang="en-US" sz="2800" dirty="0" err="1">
                <a:cs typeface="Times New Roman" panose="02020603050405020304" pitchFamily="18" charset="0"/>
              </a:rPr>
              <a:t>toán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Có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nhiều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thức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thanh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toán</a:t>
            </a:r>
            <a:r>
              <a:rPr lang="en-US" sz="2800" dirty="0">
                <a:cs typeface="Times New Roman" panose="02020603050405020304" pitchFamily="18" charset="0"/>
              </a:rPr>
              <a:t> online </a:t>
            </a:r>
            <a:r>
              <a:rPr lang="en-US" sz="2800" dirty="0" err="1">
                <a:cs typeface="Times New Roman" panose="02020603050405020304" pitchFamily="18" charset="0"/>
              </a:rPr>
              <a:t>như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momo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zalo</a:t>
            </a:r>
            <a:r>
              <a:rPr lang="en-US" sz="2800" dirty="0">
                <a:cs typeface="Times New Roman" panose="02020603050405020304" pitchFamily="18" charset="0"/>
              </a:rPr>
              <a:t> pay…</a:t>
            </a:r>
          </a:p>
        </p:txBody>
      </p:sp>
    </p:spTree>
    <p:extLst>
      <p:ext uri="{BB962C8B-B14F-4D97-AF65-F5344CB8AC3E}">
        <p14:creationId xmlns:p14="http://schemas.microsoft.com/office/powerpoint/2010/main" val="14994674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C596-EFB2-5038-F139-36EAB696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MÔ HÌNH THIẾT KẾ HỆ THỐNG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F98E8B-D231-B7A5-EEA6-7EF9A0530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3" y="1690689"/>
            <a:ext cx="9672637" cy="458152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FFEEC3-505C-5CD1-F035-3DC1AD642DDC}"/>
              </a:ext>
            </a:extLst>
          </p:cNvPr>
          <p:cNvSpPr/>
          <p:nvPr/>
        </p:nvSpPr>
        <p:spPr>
          <a:xfrm>
            <a:off x="9415463" y="2514600"/>
            <a:ext cx="1443037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9D41A-1E22-B617-4B95-4C1A0B6A853B}"/>
              </a:ext>
            </a:extLst>
          </p:cNvPr>
          <p:cNvSpPr/>
          <p:nvPr/>
        </p:nvSpPr>
        <p:spPr>
          <a:xfrm>
            <a:off x="9415463" y="2514600"/>
            <a:ext cx="1543050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8416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16AF-2D15-A3D0-E0E6-4EEE0534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5838"/>
            <a:ext cx="10434639" cy="434340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+mn-lt"/>
                <a:cs typeface="Times New Roman" panose="02020603050405020304" pitchFamily="18" charset="0"/>
              </a:rPr>
              <a:t>KẾT QUẢ ĐẠT ĐƯỢC</a:t>
            </a:r>
          </a:p>
        </p:txBody>
      </p:sp>
    </p:spTree>
    <p:extLst>
      <p:ext uri="{BB962C8B-B14F-4D97-AF65-F5344CB8AC3E}">
        <p14:creationId xmlns:p14="http://schemas.microsoft.com/office/powerpoint/2010/main" val="2987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769D2-7F47-8767-3384-0B5774C0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latin typeface="+mn-lt"/>
                <a:cs typeface="Times New Roman" panose="02020603050405020304" pitchFamily="18" charset="0"/>
              </a:rPr>
              <a:t>1. Giao diện trang chủ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7ED7EB-8F69-C524-015A-E326BBF3F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944" y="1825625"/>
            <a:ext cx="8778112" cy="4351338"/>
          </a:xfrm>
        </p:spPr>
      </p:pic>
    </p:spTree>
    <p:extLst>
      <p:ext uri="{BB962C8B-B14F-4D97-AF65-F5344CB8AC3E}">
        <p14:creationId xmlns:p14="http://schemas.microsoft.com/office/powerpoint/2010/main" val="15559630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Words>666</Words>
  <Application>Microsoft Office PowerPoint</Application>
  <PresentationFormat>Widescreen</PresentationFormat>
  <Paragraphs>78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Office Theme</vt:lpstr>
      <vt:lpstr>BÁO CÁO HỌC PHẦN THỰC TẬP THỰC TẾ (CT471)</vt:lpstr>
      <vt:lpstr>NỘI DUNG</vt:lpstr>
      <vt:lpstr>LÝ DO THỰC HIỆN ĐỀ TÀI</vt:lpstr>
      <vt:lpstr>MỤC TIÊU CẦN ĐẠT ĐƯỢC</vt:lpstr>
      <vt:lpstr>MỤC TIÊU CẦN ĐẠT ĐƯỢC </vt:lpstr>
      <vt:lpstr>MỤC TIÊU CẦN ĐẠT ĐƯỢC</vt:lpstr>
      <vt:lpstr>MÔ HÌNH THIẾT KẾ HỆ THỐNG</vt:lpstr>
      <vt:lpstr>KẾT QUẢ ĐẠT ĐƯỢC</vt:lpstr>
      <vt:lpstr>1. Giao diện trang chủ</vt:lpstr>
      <vt:lpstr>2. Giao diện trang cửa hàng</vt:lpstr>
      <vt:lpstr>3. Giao diện trang liên hệ</vt:lpstr>
      <vt:lpstr>4. Giao diện đăng nhập</vt:lpstr>
      <vt:lpstr>5. Giao diện đăng ký</vt:lpstr>
      <vt:lpstr>6. Giao diện nhập mã otp</vt:lpstr>
      <vt:lpstr>7. Giao diện xác thực mã otp thành công</vt:lpstr>
      <vt:lpstr>8. Giao diện gửi lại mã otp </vt:lpstr>
      <vt:lpstr>9. Giao diện tìm kiếm sản phẩm</vt:lpstr>
      <vt:lpstr>10. Giao diện xem nhanh sản phẩm</vt:lpstr>
      <vt:lpstr>11. Giao diện chi tiết sản phẩm</vt:lpstr>
      <vt:lpstr>12. Giao diện giỏ hàng</vt:lpstr>
      <vt:lpstr>13. Giao diện xóa sản phẩm</vt:lpstr>
      <vt:lpstr>14. Giao diện trang thanh toán</vt:lpstr>
      <vt:lpstr>15. Giao diện phương thức thanh toán</vt:lpstr>
      <vt:lpstr>16. Giao diện thanh toán thành công</vt:lpstr>
      <vt:lpstr>17. Giao diện thông tin tài khoản</vt:lpstr>
      <vt:lpstr>18. Giao diện địa chỉ giao hàng</vt:lpstr>
      <vt:lpstr>19. Giao diện thêm địa chỉ mới</vt:lpstr>
      <vt:lpstr>20. Giao diện sửa địa chỉ</vt:lpstr>
      <vt:lpstr>21. Giao diện danh sách các đơn hàng</vt:lpstr>
      <vt:lpstr>22. Giao diện trang quản lý tài khoản</vt:lpstr>
      <vt:lpstr>23. Giao diện trang quản lý sản phẩm trong cửa hàng</vt:lpstr>
      <vt:lpstr>KẾT LUẬN VÀ HƯỚNG PHÁT TRIỂN</vt:lpstr>
      <vt:lpstr>Cảm ơn anh đã lắng nge bài báo cáo của nhóm chúng em.!!!!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HỌC PHẦN THỰC TẬP THỰC TẾ (CT471)</dc:title>
  <dc:creator>HP</dc:creator>
  <cp:lastModifiedBy>HP</cp:lastModifiedBy>
  <cp:revision>60</cp:revision>
  <dcterms:created xsi:type="dcterms:W3CDTF">2024-07-01T01:19:10Z</dcterms:created>
  <dcterms:modified xsi:type="dcterms:W3CDTF">2024-07-04T03:55:29Z</dcterms:modified>
</cp:coreProperties>
</file>